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9" r:id="rId5"/>
    <p:sldId id="267" r:id="rId6"/>
    <p:sldId id="259" r:id="rId7"/>
    <p:sldId id="260" r:id="rId8"/>
    <p:sldId id="270" r:id="rId9"/>
    <p:sldId id="271" r:id="rId10"/>
    <p:sldId id="261" r:id="rId11"/>
    <p:sldId id="263" r:id="rId12"/>
    <p:sldId id="268" r:id="rId13"/>
    <p:sldId id="264" r:id="rId14"/>
    <p:sldId id="265" r:id="rId15"/>
    <p:sldId id="266" r:id="rId16"/>
  </p:sldIdLst>
  <p:sldSz cx="12192000" cy="6858000"/>
  <p:notesSz cx="6858000" cy="9144000"/>
  <p:embeddedFontLst>
    <p:embeddedFont>
      <p:font typeface="배달의민족 한나는 열한살" panose="020B0600000101010101" pitchFamily="50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함초롬돋움" panose="020B0804000101010101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D5EA"/>
    <a:srgbClr val="E9EBF5"/>
    <a:srgbClr val="73E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1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22A9-7175-4C1F-AD1D-0D433696AC08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E307C-D42A-4FC4-845E-417846081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08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FBD581F7-9172-441E-B808-2721B8F86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"/>
            <a:ext cx="12192000" cy="685971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24CEF73-F21E-480D-B6F6-2B6A2A2E6B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8F1CB7-5937-4615-97A9-29397C355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1B41EE-5538-4661-97C4-CA5790B02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2928E-DF57-4251-8E45-A6EBC9490CA7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1AADE2-BC85-40AA-8FF4-28ED2ED56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B81762-64CB-4E4E-B874-E8421748E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922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BA81C-AD8D-4343-ABEB-7F060DFF0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1227139"/>
            <a:ext cx="5238750" cy="811212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4106DA-7E47-44AD-B6E5-C688B6B0B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400" y="2370137"/>
            <a:ext cx="7772400" cy="357346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8FFD89-BBAB-4E5A-93CB-77D17A9EB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8E7A-3809-4796-A65B-E6B6D3362AC5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753732-2A43-4347-986C-4504F0BA6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D0BF1-4935-4FB8-A11F-F5AFEEF6C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61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DA156B-A3DF-47A8-A35F-B44B79530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985838"/>
            <a:ext cx="77660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2C43EA-BB61-44F8-8959-86768FC17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1400" y="3865563"/>
            <a:ext cx="77660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13DFD2-631E-4E55-9885-0369C61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E7F38-CFA6-4516-B441-8B535521CAE0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F01605-1CD9-4F29-BB7B-05869415D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CAC13E-F0F5-4B81-A984-A04907ABB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386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37394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655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24F132-1C9F-4E4E-9DE0-BF77E9F02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BD186-29D7-41DF-855A-948F934547AB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6AEB29-C299-43A1-8193-D0AB0EC32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5B0C8F-2ADF-4DB8-9AF2-62B27C0B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325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>
            <a:extLst>
              <a:ext uri="{FF2B5EF4-FFF2-40B4-BE49-F238E27FC236}">
                <a16:creationId xmlns:a16="http://schemas.microsoft.com/office/drawing/2014/main" id="{BF338AAF-EF26-441C-BD4A-2962865D0D39}"/>
              </a:ext>
            </a:extLst>
          </p:cNvPr>
          <p:cNvGrpSpPr/>
          <p:nvPr userDrawn="1"/>
        </p:nvGrpSpPr>
        <p:grpSpPr>
          <a:xfrm>
            <a:off x="0" y="71"/>
            <a:ext cx="12192000" cy="6857929"/>
            <a:chOff x="0" y="71"/>
            <a:chExt cx="24377650" cy="1371593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106D66A-0DC4-4DC7-9057-399765A58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1"/>
              <a:ext cx="24377650" cy="13715857"/>
            </a:xfrm>
            <a:prstGeom prst="rect">
              <a:avLst/>
            </a:prstGeom>
          </p:spPr>
        </p:pic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0EE56C2C-F305-4B4E-8202-B29FEE654ACC}"/>
                </a:ext>
              </a:extLst>
            </p:cNvPr>
            <p:cNvSpPr/>
            <p:nvPr/>
          </p:nvSpPr>
          <p:spPr>
            <a:xfrm>
              <a:off x="6644640" y="71"/>
              <a:ext cx="17733010" cy="137159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endParaRPr>
            </a:p>
          </p:txBody>
        </p:sp>
      </p:grp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1E46B1-644D-4258-8527-C3590E8F4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64713A-0931-44B7-8562-B59832371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ABDE77-944E-458D-BF1C-5842708F61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fld id="{EEFAC28C-B568-4600-B580-1FAD0DDC0394}" type="datetime1">
              <a:rPr lang="ko-KR" altLang="en-US" smtClean="0"/>
              <a:pPr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988D08-A808-407E-AB78-843604E77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C25CDC-0CDF-4CC5-99D4-EABBBD2B6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r>
              <a:rPr lang="en-US" altLang="ko-KR"/>
              <a:t>p.</a:t>
            </a:r>
            <a:fld id="{D74ECCE6-482B-4E3F-A4EE-5A2B5F793A1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1577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5" r:id="rId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010CB-57D6-45E9-B1A0-BE569D6CB0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개나소나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7A4646-D43E-4EDC-80ED-065C85CB16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정상우</a:t>
            </a:r>
            <a:endParaRPr lang="en-US" altLang="ko-KR" dirty="0"/>
          </a:p>
          <a:p>
            <a:r>
              <a:rPr lang="ko-KR" altLang="en-US" dirty="0"/>
              <a:t>심재우</a:t>
            </a:r>
            <a:endParaRPr lang="en-US" altLang="ko-KR" dirty="0"/>
          </a:p>
          <a:p>
            <a:r>
              <a:rPr lang="ko-KR" altLang="en-US" dirty="0"/>
              <a:t>박정빈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06727A-DD22-49E5-825C-59B4F7AAE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6844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4B87CBF-E10C-44A5-8729-47DDC743A724}"/>
              </a:ext>
            </a:extLst>
          </p:cNvPr>
          <p:cNvSpPr/>
          <p:nvPr/>
        </p:nvSpPr>
        <p:spPr>
          <a:xfrm>
            <a:off x="0" y="0"/>
            <a:ext cx="332039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EE91B0-5BCC-4566-9903-3AC5761D5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1619737" cy="483430"/>
          </a:xfrm>
        </p:spPr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254026-3AAF-4AB5-8CA9-4C98AD7E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0D9B99-E60A-4E7C-B3AD-2C3C55715C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31848" y="772888"/>
            <a:ext cx="2168923" cy="862237"/>
          </a:xfrm>
        </p:spPr>
        <p:txBody>
          <a:bodyPr/>
          <a:lstStyle/>
          <a:p>
            <a:r>
              <a:rPr lang="ko-KR" altLang="en-US" dirty="0"/>
              <a:t>구조도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F8117184-995A-4807-A441-18989B4EA7DD}"/>
              </a:ext>
            </a:extLst>
          </p:cNvPr>
          <p:cNvCxnSpPr/>
          <p:nvPr/>
        </p:nvCxnSpPr>
        <p:spPr>
          <a:xfrm>
            <a:off x="2753360" y="-670560"/>
            <a:ext cx="2021840" cy="526965"/>
          </a:xfrm>
          <a:prstGeom prst="bentConnector3">
            <a:avLst/>
          </a:prstGeom>
          <a:ln w="19050"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446BB02F-8653-43B1-BDF5-CBF551F8E09A}"/>
              </a:ext>
            </a:extLst>
          </p:cNvPr>
          <p:cNvCxnSpPr>
            <a:cxnSpLocks/>
          </p:cNvCxnSpPr>
          <p:nvPr/>
        </p:nvCxnSpPr>
        <p:spPr>
          <a:xfrm>
            <a:off x="6502400" y="-763604"/>
            <a:ext cx="1300480" cy="492200"/>
          </a:xfrm>
          <a:prstGeom prst="bentConnector3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CEAB2B2-FB61-42EF-B3DB-EE37D55B57EF}"/>
              </a:ext>
            </a:extLst>
          </p:cNvPr>
          <p:cNvGrpSpPr/>
          <p:nvPr/>
        </p:nvGrpSpPr>
        <p:grpSpPr>
          <a:xfrm>
            <a:off x="999859" y="1469877"/>
            <a:ext cx="10714146" cy="5022998"/>
            <a:chOff x="999859" y="1469877"/>
            <a:chExt cx="10714146" cy="502299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B6DF58F-7006-4AC7-8BC6-18B7DDAA2DD1}"/>
                </a:ext>
              </a:extLst>
            </p:cNvPr>
            <p:cNvSpPr/>
            <p:nvPr/>
          </p:nvSpPr>
          <p:spPr>
            <a:xfrm>
              <a:off x="999859" y="1469877"/>
              <a:ext cx="7839342" cy="5022998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tIns="360000" rtlCol="0" anchor="t" anchorCtr="0"/>
            <a:lstStyle/>
            <a:p>
              <a:r>
                <a:rPr lang="en-US" altLang="ko-KR" dirty="0">
                  <a:solidFill>
                    <a:schemeClr val="tx1"/>
                  </a:solidFill>
                </a:rPr>
                <a:t>Window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5404CDC-4BBD-4DCD-907C-3726DF4D7A58}"/>
                </a:ext>
              </a:extLst>
            </p:cNvPr>
            <p:cNvSpPr/>
            <p:nvPr/>
          </p:nvSpPr>
          <p:spPr>
            <a:xfrm>
              <a:off x="1352846" y="2522368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LevelMeter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0EC3C80-6A31-436D-B554-D18497EFB793}"/>
                </a:ext>
              </a:extLst>
            </p:cNvPr>
            <p:cNvSpPr/>
            <p:nvPr/>
          </p:nvSpPr>
          <p:spPr>
            <a:xfrm>
              <a:off x="4561032" y="2088368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Title Pane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6A09CDC-8683-4B4A-803C-BCBD67B6D963}"/>
                </a:ext>
              </a:extLst>
            </p:cNvPr>
            <p:cNvSpPr/>
            <p:nvPr/>
          </p:nvSpPr>
          <p:spPr>
            <a:xfrm>
              <a:off x="7802880" y="1822365"/>
              <a:ext cx="707167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Save Manager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13A8E4D-FC34-4714-A2CF-07DA4FF88A49}"/>
                </a:ext>
              </a:extLst>
            </p:cNvPr>
            <p:cNvSpPr/>
            <p:nvPr/>
          </p:nvSpPr>
          <p:spPr>
            <a:xfrm>
              <a:off x="9982200" y="1822365"/>
              <a:ext cx="1731805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External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File System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A4BB39-766A-4EDE-886E-1460BE09200C}"/>
                </a:ext>
              </a:extLst>
            </p:cNvPr>
            <p:cNvSpPr/>
            <p:nvPr/>
          </p:nvSpPr>
          <p:spPr>
            <a:xfrm>
              <a:off x="1352846" y="4520320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SoundHandler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E85935A-6949-46A0-8B71-0640A83B46D3}"/>
                </a:ext>
              </a:extLst>
            </p:cNvPr>
            <p:cNvSpPr/>
            <p:nvPr/>
          </p:nvSpPr>
          <p:spPr>
            <a:xfrm>
              <a:off x="4561032" y="3370083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Game Pane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5104E5A-A462-4AE3-9D26-C01F247341EC}"/>
                </a:ext>
              </a:extLst>
            </p:cNvPr>
            <p:cNvSpPr/>
            <p:nvPr/>
          </p:nvSpPr>
          <p:spPr>
            <a:xfrm>
              <a:off x="4561032" y="4681051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Upgrade Pane</a:t>
              </a:r>
            </a:p>
          </p:txBody>
        </p:sp>
        <p:cxnSp>
          <p:nvCxnSpPr>
            <p:cNvPr id="24" name="연결선: 꺾임 23">
              <a:extLst>
                <a:ext uri="{FF2B5EF4-FFF2-40B4-BE49-F238E27FC236}">
                  <a16:creationId xmlns:a16="http://schemas.microsoft.com/office/drawing/2014/main" id="{07438148-4A02-4F61-8315-8DB90685CDF8}"/>
                </a:ext>
              </a:extLst>
            </p:cNvPr>
            <p:cNvCxnSpPr>
              <a:cxnSpLocks/>
              <a:stCxn id="6" idx="2"/>
              <a:endCxn id="10" idx="0"/>
            </p:cNvCxnSpPr>
            <p:nvPr/>
          </p:nvCxnSpPr>
          <p:spPr>
            <a:xfrm rot="5400000">
              <a:off x="1883870" y="3881344"/>
              <a:ext cx="1277952" cy="12700"/>
            </a:xfrm>
            <a:prstGeom prst="bentConnector3">
              <a:avLst>
                <a:gd name="adj1" fmla="val 709"/>
              </a:avLst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연결선: 꺾임 28">
              <a:extLst>
                <a:ext uri="{FF2B5EF4-FFF2-40B4-BE49-F238E27FC236}">
                  <a16:creationId xmlns:a16="http://schemas.microsoft.com/office/drawing/2014/main" id="{79B05AE2-1980-4487-A939-B5EC3FDC18FA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 flipV="1">
              <a:off x="3692846" y="3870939"/>
              <a:ext cx="868186" cy="1009381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7EA173C4-4C8E-4E26-AA70-DE8F73E36EDB}"/>
                </a:ext>
              </a:extLst>
            </p:cNvPr>
            <p:cNvCxnSpPr>
              <a:cxnSpLocks/>
              <a:stCxn id="11" idx="3"/>
              <a:endCxn id="8" idx="1"/>
            </p:cNvCxnSpPr>
            <p:nvPr/>
          </p:nvCxnSpPr>
          <p:spPr>
            <a:xfrm>
              <a:off x="6729955" y="3870939"/>
              <a:ext cx="1072925" cy="169322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연결선: 꺾임 35">
              <a:extLst>
                <a:ext uri="{FF2B5EF4-FFF2-40B4-BE49-F238E27FC236}">
                  <a16:creationId xmlns:a16="http://schemas.microsoft.com/office/drawing/2014/main" id="{8568A19B-9260-45CB-94D0-648001584A13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8510047" y="4040261"/>
              <a:ext cx="1472153" cy="12700"/>
            </a:xfrm>
            <a:prstGeom prst="bentConnector3">
              <a:avLst>
                <a:gd name="adj1" fmla="val 96930"/>
              </a:avLst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id="{755DE121-4E92-44A8-9E0D-A640847E26EF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 flipV="1">
              <a:off x="6729955" y="4616952"/>
              <a:ext cx="1098445" cy="564955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54083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L -0.27239 -0.00348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20" y="-18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26472 -0.00347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42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9F7CD1-FBF3-45FE-AA6A-5CB21CF6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일정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206F02-555F-4A78-83E4-289280B25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6E525D-DA28-4539-8871-8904DA14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629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0760860C-2517-4D92-951A-6A1C3703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2C4B06-F407-42FF-816F-73ECCD861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727204"/>
              </p:ext>
            </p:extLst>
          </p:nvPr>
        </p:nvGraphicFramePr>
        <p:xfrm>
          <a:off x="3320398" y="1101168"/>
          <a:ext cx="8871602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6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9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15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57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758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0208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078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7680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6255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1041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6578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918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60489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9742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62058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92731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14397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3804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2920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26~</a:t>
                      </a:r>
                    </a:p>
                    <a:p>
                      <a:r>
                        <a:rPr lang="en-US" altLang="ko-KR" sz="800" dirty="0"/>
                        <a:t>31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16~</a:t>
                      </a:r>
                    </a:p>
                    <a:p>
                      <a:r>
                        <a:rPr lang="en-US" altLang="ko-KR" sz="800" dirty="0"/>
                        <a:t>23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24~</a:t>
                      </a:r>
                    </a:p>
                    <a:p>
                      <a:r>
                        <a:rPr lang="en-US" altLang="ko-KR" sz="800" dirty="0"/>
                        <a:t>30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23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24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31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16~</a:t>
                      </a:r>
                    </a:p>
                    <a:p>
                      <a:r>
                        <a:rPr lang="en-US" altLang="ko-KR" sz="800" dirty="0"/>
                        <a:t>23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24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30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16~</a:t>
                      </a:r>
                    </a:p>
                    <a:p>
                      <a:r>
                        <a:rPr lang="en-US" altLang="ko-KR" sz="800" dirty="0"/>
                        <a:t>23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24~</a:t>
                      </a:r>
                    </a:p>
                    <a:p>
                      <a:r>
                        <a:rPr lang="en-US" altLang="ko-KR" sz="800" dirty="0"/>
                        <a:t>31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31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STUDY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SOUND</a:t>
                      </a:r>
                    </a:p>
                    <a:p>
                      <a:pPr algn="ctr" latinLnBrk="1"/>
                      <a:r>
                        <a:rPr lang="en-US" altLang="ko-KR" dirty="0"/>
                        <a:t>CAPTURE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59357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9193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SAVE MODULE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274924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SKILL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UPGRADE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DEBUG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348125"/>
              </p:ext>
            </p:extLst>
          </p:nvPr>
        </p:nvGraphicFramePr>
        <p:xfrm>
          <a:off x="9851366" y="216480"/>
          <a:ext cx="1958196" cy="7501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0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098">
                  <a:extLst>
                    <a:ext uri="{9D8B030D-6E8A-4147-A177-3AD203B41FA5}">
                      <a16:colId xmlns:a16="http://schemas.microsoft.com/office/drawing/2014/main" val="1349440876"/>
                    </a:ext>
                  </a:extLst>
                </a:gridCol>
              </a:tblGrid>
              <a:tr h="217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정상우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박정빈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심재우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9935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D47D17-BE2B-4CC8-8B7D-BAC586CA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416C76-8ABE-48F8-A598-F09F6A1F31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4F7345-C186-4EBC-ACD7-22B505F29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647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865E60-EE87-4130-AFD0-4408F48F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CC4FBDDD-B840-46AF-9EC6-01D0C36536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7744C0-1AA0-4A12-924F-F86DBD15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686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6C485-EF0A-455D-B1B9-8B1BA21A4C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11AC2380-A42C-4414-9F89-7E6E7C4EB4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231C97-BFE7-43C5-820C-FF8BA3E36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566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307B50-AFCE-4EFE-BF30-FE9BE4CC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400C1E-17E0-4C94-B584-0424CA046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  <a:endParaRPr lang="en-US" altLang="ko-KR" dirty="0"/>
          </a:p>
          <a:p>
            <a:r>
              <a:rPr lang="ko-KR" altLang="en-US" dirty="0"/>
              <a:t>프로그램 개요</a:t>
            </a:r>
            <a:endParaRPr lang="en-US" altLang="ko-KR" dirty="0"/>
          </a:p>
          <a:p>
            <a:r>
              <a:rPr lang="ko-KR" altLang="en-US" dirty="0"/>
              <a:t>일정</a:t>
            </a:r>
            <a:endParaRPr lang="en-US" altLang="ko-KR" dirty="0"/>
          </a:p>
          <a:p>
            <a:r>
              <a:rPr lang="ko-KR" altLang="en-US" dirty="0"/>
              <a:t>시연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4562C3-AB7C-42E4-B4B5-C299866C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209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371C56F-0EA2-479C-B271-E4ECF6565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084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2F40077-90A9-43AE-85B1-66BF64603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동기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28BB13-2A83-4D15-B800-1DB639DF9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34A8414-5F70-4176-9C67-F599FEAF37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0595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475BC8-9E84-447B-BB2C-33A73FF614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00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A6417-3B36-4277-8644-E0246B6DA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FDC87F-11A9-4652-95C5-53FE09F40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F2E82B-560E-457B-8261-C9AB63C3E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개발환경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30BAE27-F3F4-4179-BAFA-2516D9F69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18158"/>
            <a:ext cx="4876800" cy="233819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A60A2B5-FA62-4110-BD58-75053D8CF9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166" y="1720325"/>
            <a:ext cx="4055533" cy="226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95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- </a:t>
            </a:r>
            <a:r>
              <a:rPr lang="ko-KR" altLang="en-US" dirty="0"/>
              <a:t>플레이 방법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629DE4-BFE8-48DD-BDA8-645724B2A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400" y="1676031"/>
            <a:ext cx="4862881" cy="486288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D739E9F-D2C8-4535-BCB4-9732C3E78E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285"/>
          <a:stretch/>
        </p:blipFill>
        <p:spPr>
          <a:xfrm flipH="1">
            <a:off x="5609768" y="3965065"/>
            <a:ext cx="2123313" cy="2120047"/>
          </a:xfrm>
          <a:prstGeom prst="rect">
            <a:avLst/>
          </a:prstGeom>
        </p:spPr>
      </p:pic>
      <p:pic>
        <p:nvPicPr>
          <p:cNvPr id="14" name="그림 13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id="{F945D123-4194-4106-9FA5-37AA9E4C568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297639" y="3899912"/>
            <a:ext cx="1620000" cy="1728000"/>
          </a:xfrm>
          <a:prstGeom prst="rect">
            <a:avLst/>
          </a:prstGeom>
        </p:spPr>
      </p:pic>
      <p:pic>
        <p:nvPicPr>
          <p:cNvPr id="16" name="그림 15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id="{3E26B812-80E1-49C6-B9DB-4AD46A1F37A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450039" y="4052312"/>
            <a:ext cx="1620000" cy="1728000"/>
          </a:xfrm>
          <a:prstGeom prst="rect">
            <a:avLst/>
          </a:prstGeom>
        </p:spPr>
      </p:pic>
      <p:pic>
        <p:nvPicPr>
          <p:cNvPr id="17" name="그림 16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id="{9D3B83E3-7F64-4DB2-91EE-ADCEF8E9A3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602439" y="4204712"/>
            <a:ext cx="1620000" cy="1728000"/>
          </a:xfrm>
          <a:prstGeom prst="rect">
            <a:avLst/>
          </a:prstGeom>
        </p:spPr>
      </p:pic>
      <p:pic>
        <p:nvPicPr>
          <p:cNvPr id="18" name="그림 17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id="{D0CE8C21-67C3-4552-9156-60A6AA647DE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754839" y="4357112"/>
            <a:ext cx="1620000" cy="17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46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07407E-6 L -0.25 4.07407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08333E-7 1.85185E-6 L -0.25 1.85185E-6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08333E-7 -3.7037E-7 L -0.25 -3.7037E-7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2.08333E-7 -2.59259E-6 L -0.25 -2.59259E-6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3" fill="hold" nodeType="click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3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3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3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- </a:t>
            </a:r>
            <a:r>
              <a:rPr lang="ko-KR" altLang="en-US" dirty="0"/>
              <a:t>스킬 사용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66D065C-CAC2-449A-9C59-3098A3FA7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36" t="81641" r="58247" b="4895"/>
          <a:stretch/>
        </p:blipFill>
        <p:spPr>
          <a:xfrm>
            <a:off x="3355407" y="1504291"/>
            <a:ext cx="4975794" cy="16609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84C0698-26E3-4263-A83A-379F75BED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05" t="83885" r="42544" b="4895"/>
          <a:stretch/>
        </p:blipFill>
        <p:spPr>
          <a:xfrm>
            <a:off x="3431848" y="3429000"/>
            <a:ext cx="3624272" cy="142687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3ACE0B6-A509-4C21-BBE2-5FEBA31F90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272" t="82352" r="20088" b="4952"/>
          <a:stretch/>
        </p:blipFill>
        <p:spPr>
          <a:xfrm>
            <a:off x="3457248" y="5136380"/>
            <a:ext cx="3222952" cy="157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50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/>
              <a:t> - </a:t>
            </a:r>
            <a:r>
              <a:rPr lang="ko-KR" altLang="en-US"/>
              <a:t>업그레이드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10" y="1741723"/>
            <a:ext cx="6256562" cy="51058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10" y="2780553"/>
            <a:ext cx="6203218" cy="5258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10" y="3831847"/>
            <a:ext cx="6180356" cy="47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0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147</Words>
  <Application>Microsoft Office PowerPoint</Application>
  <PresentationFormat>와이드스크린</PresentationFormat>
  <Paragraphs>116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Arial</vt:lpstr>
      <vt:lpstr>배달의민족 한나는 열한살</vt:lpstr>
      <vt:lpstr>맑은 고딕</vt:lpstr>
      <vt:lpstr>함초롬돋움</vt:lpstr>
      <vt:lpstr>Office 테마</vt:lpstr>
      <vt:lpstr>개나소나</vt:lpstr>
      <vt:lpstr>목차</vt:lpstr>
      <vt:lpstr>동기</vt:lpstr>
      <vt:lpstr>동기</vt:lpstr>
      <vt:lpstr>프로그램 개요</vt:lpstr>
      <vt:lpstr>프로그램 개요</vt:lpstr>
      <vt:lpstr>프로그램 개요</vt:lpstr>
      <vt:lpstr>프로그램 개요</vt:lpstr>
      <vt:lpstr>프로그램 개요</vt:lpstr>
      <vt:lpstr>프로그램 개요</vt:lpstr>
      <vt:lpstr>일정</vt:lpstr>
      <vt:lpstr>일정</vt:lpstr>
      <vt:lpstr>시연</vt:lpstr>
      <vt:lpstr>QnA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개나소나</dc:title>
  <dc:creator>Jeong SangWoo</dc:creator>
  <cp:lastModifiedBy>Jeong SangWoo</cp:lastModifiedBy>
  <cp:revision>34</cp:revision>
  <dcterms:created xsi:type="dcterms:W3CDTF">2018-09-07T00:59:01Z</dcterms:created>
  <dcterms:modified xsi:type="dcterms:W3CDTF">2018-09-11T05:35:13Z</dcterms:modified>
</cp:coreProperties>
</file>

<file path=docProps/thumbnail.jpeg>
</file>